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0" r:id="rId5"/>
    <p:sldId id="259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D36-9480-431A-8974-FC3E866852EA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047-CB32-4313-9E94-D2FE2DB49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6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D36-9480-431A-8974-FC3E866852EA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047-CB32-4313-9E94-D2FE2DB49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4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D36-9480-431A-8974-FC3E866852EA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047-CB32-4313-9E94-D2FE2DB49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33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D36-9480-431A-8974-FC3E866852EA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047-CB32-4313-9E94-D2FE2DB49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03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D36-9480-431A-8974-FC3E866852EA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047-CB32-4313-9E94-D2FE2DB49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07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D36-9480-431A-8974-FC3E866852EA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047-CB32-4313-9E94-D2FE2DB49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76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D36-9480-431A-8974-FC3E866852EA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047-CB32-4313-9E94-D2FE2DB49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4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D36-9480-431A-8974-FC3E866852EA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047-CB32-4313-9E94-D2FE2DB49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55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D36-9480-431A-8974-FC3E866852EA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047-CB32-4313-9E94-D2FE2DB49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3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D36-9480-431A-8974-FC3E866852EA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047-CB32-4313-9E94-D2FE2DB49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70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3D36-9480-431A-8974-FC3E866852EA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E047-CB32-4313-9E94-D2FE2DB49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8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23D36-9480-431A-8974-FC3E866852EA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E047-CB32-4313-9E94-D2FE2DB49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2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8025" b="2653"/>
          <a:stretch/>
        </p:blipFill>
        <p:spPr>
          <a:xfrm>
            <a:off x="3069313" y="279918"/>
            <a:ext cx="5944060" cy="63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9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92" y="298580"/>
            <a:ext cx="7221894" cy="63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0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52" y="0"/>
            <a:ext cx="4955234" cy="66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0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7" y="187193"/>
            <a:ext cx="5243803" cy="64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2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64" y="354563"/>
            <a:ext cx="5281126" cy="60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4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23" y="317241"/>
            <a:ext cx="4771578" cy="63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6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5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0" t="9992" r="5323" b="3019"/>
          <a:stretch/>
        </p:blipFill>
        <p:spPr>
          <a:xfrm>
            <a:off x="3424586" y="261257"/>
            <a:ext cx="5196899" cy="63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0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6890" r="7153" b="4935"/>
          <a:stretch/>
        </p:blipFill>
        <p:spPr>
          <a:xfrm>
            <a:off x="3470988" y="298579"/>
            <a:ext cx="4922221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2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2762" b="3353"/>
          <a:stretch/>
        </p:blipFill>
        <p:spPr>
          <a:xfrm>
            <a:off x="3538112" y="378516"/>
            <a:ext cx="5037974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3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4" b="15646"/>
          <a:stretch/>
        </p:blipFill>
        <p:spPr>
          <a:xfrm>
            <a:off x="746449" y="354563"/>
            <a:ext cx="10954139" cy="62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1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04" y="328516"/>
            <a:ext cx="8432282" cy="610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5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6" y="186612"/>
            <a:ext cx="10468946" cy="64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3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55" y="214603"/>
            <a:ext cx="5192876" cy="63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21" y="205274"/>
            <a:ext cx="4945225" cy="63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93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Roberts</dc:creator>
  <cp:lastModifiedBy>Lynne Roberts</cp:lastModifiedBy>
  <cp:revision>3</cp:revision>
  <dcterms:created xsi:type="dcterms:W3CDTF">2019-07-10T20:43:43Z</dcterms:created>
  <dcterms:modified xsi:type="dcterms:W3CDTF">2019-07-10T21:08:51Z</dcterms:modified>
</cp:coreProperties>
</file>