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3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83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4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52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81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16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7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70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3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34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70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5AF-1FA0-4244-8672-C8F882984D6E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050E-1FFB-4C82-8A9A-216440E6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2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401053" y="914399"/>
            <a:ext cx="6112042" cy="1029903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42423" y="1475874"/>
            <a:ext cx="5762123" cy="951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Monday 15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June,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Hello again all,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Thank you for coming to collect this latest home </a:t>
            </a:r>
            <a:r>
              <a:rPr lang="en-GB" dirty="0">
                <a:latin typeface="Comic Sans MS" panose="030F0702030302020204" pitchFamily="66" charset="0"/>
              </a:rPr>
              <a:t>l</a:t>
            </a:r>
            <a:r>
              <a:rPr lang="en-GB" dirty="0" smtClean="0">
                <a:latin typeface="Comic Sans MS" panose="030F0702030302020204" pitchFamily="66" charset="0"/>
              </a:rPr>
              <a:t>earning pack. It is to cover the next 4 weeks and takes the same timetabled format as the previous packs.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first week of maths is a revision of some of the key Y1 objectives. From week 9 – Monday 22</a:t>
            </a:r>
            <a:r>
              <a:rPr lang="en-GB" baseline="30000" dirty="0" smtClean="0">
                <a:latin typeface="Comic Sans MS" panose="030F0702030302020204" pitchFamily="66" charset="0"/>
              </a:rPr>
              <a:t>nd</a:t>
            </a:r>
            <a:r>
              <a:rPr lang="en-GB" dirty="0" smtClean="0">
                <a:latin typeface="Comic Sans MS" panose="030F0702030302020204" pitchFamily="66" charset="0"/>
              </a:rPr>
              <a:t> June – it once again matches up with BBC bitesize; prior to that bitesize was repeating tasks we had already covered.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For literacy, there are 3 projects: </a:t>
            </a:r>
            <a:r>
              <a:rPr lang="en-GB" dirty="0" err="1" smtClean="0">
                <a:latin typeface="Comic Sans MS" panose="030F0702030302020204" pitchFamily="66" charset="0"/>
              </a:rPr>
              <a:t>Jakes’s</a:t>
            </a:r>
            <a:r>
              <a:rPr lang="en-GB" dirty="0" smtClean="0">
                <a:latin typeface="Comic Sans MS" panose="030F0702030302020204" pitchFamily="66" charset="0"/>
              </a:rPr>
              <a:t> First Day which is based on a </a:t>
            </a:r>
            <a:r>
              <a:rPr lang="en-GB" dirty="0" err="1" smtClean="0">
                <a:latin typeface="Comic Sans MS" panose="030F0702030302020204" pitchFamily="66" charset="0"/>
              </a:rPr>
              <a:t>Twinkl</a:t>
            </a:r>
            <a:r>
              <a:rPr lang="en-GB" dirty="0" smtClean="0">
                <a:latin typeface="Comic Sans MS" panose="030F0702030302020204" pitchFamily="66" charset="0"/>
              </a:rPr>
              <a:t> story; Under the Sea and All About Me which will be an opportunity for your child to introduce themselves to their new teacher. 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It has been great to catch up with you all again recently through phone chats. I am very grateful for all the feedback and above all for the support you have given with the home learning. I will be looking amongst you for helpers next year! </a:t>
            </a:r>
          </a:p>
          <a:p>
            <a:endParaRPr lang="en-GB" dirty="0" smtClean="0"/>
          </a:p>
          <a:p>
            <a:r>
              <a:rPr lang="en-GB" dirty="0" smtClean="0">
                <a:latin typeface="Comic Sans MS" panose="030F0702030302020204" pitchFamily="66" charset="0"/>
              </a:rPr>
              <a:t>I will be in touch again very soon but until then, take care. Remember I am easily contactable through school or Purple Mash. 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/>
          </a:p>
          <a:p>
            <a:r>
              <a:rPr lang="en-GB" dirty="0" smtClean="0">
                <a:latin typeface="Comic Sans MS" panose="030F0702030302020204" pitchFamily="66" charset="0"/>
              </a:rPr>
              <a:t>Mrs Roberts and Mrs Lock 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0868" r="10868" b="8707"/>
          <a:stretch/>
        </p:blipFill>
        <p:spPr>
          <a:xfrm>
            <a:off x="3697707" y="1090863"/>
            <a:ext cx="2053389" cy="1391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9170" b="17676"/>
          <a:stretch/>
        </p:blipFill>
        <p:spPr>
          <a:xfrm>
            <a:off x="1836822" y="10459456"/>
            <a:ext cx="3047999" cy="577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77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206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 Roberts</dc:creator>
  <cp:lastModifiedBy>Lynne Roberts</cp:lastModifiedBy>
  <cp:revision>9</cp:revision>
  <cp:lastPrinted>2020-06-12T08:12:50Z</cp:lastPrinted>
  <dcterms:created xsi:type="dcterms:W3CDTF">2020-06-11T22:07:20Z</dcterms:created>
  <dcterms:modified xsi:type="dcterms:W3CDTF">2020-06-12T08:12:54Z</dcterms:modified>
</cp:coreProperties>
</file>